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3A2CB-2E6F-4F94-9A17-828749D4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A82D74-30FA-48A5-8908-32085D4B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348B-440E-46E2-A39A-10BBDB6217DF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4B5A14-EB11-4148-B18A-CD6B17B8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F6C354-5DC6-4FC3-8248-B5C13680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179B5-6BA8-4CD6-A375-D8E861E9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7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56CDA7-B74C-4C25-92A3-58583A52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B3456-AC4B-4DEB-9D9B-0E2C6FD9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135C19-9A46-4F8E-8AF3-D5243EC8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6348B-440E-46E2-A39A-10BBDB6217DF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4E61F0-2740-423E-9E78-A9A670623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3F54E3-357B-4F47-B97D-690B59FBA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179B5-6BA8-4CD6-A375-D8E861E9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3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340E74-CE24-4A22-AF0C-B6EBD88B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6DBB3B-CC83-4C1E-B27D-DD9448B7A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1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424FE0-E522-4932-AB67-7613F66C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0C3058-BF20-4D04-8258-E795808B2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001F30-0F5A-4919-9FB3-8B8B5C37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05DB2-8FF5-46C6-B122-79909421C0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09266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9462EE-CEEC-4C60-948D-6C3446AC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22175-53C2-4906-8CB1-C04CFC357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8ABA19-12C4-469E-910C-18922E0D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2278EC-C24F-4A10-BA24-B6439F592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3C926F-5B75-4808-9E56-D78C982A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FB66C4-1630-4BF1-AE89-53A43F86EC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0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93C506-2571-4851-B3FB-0ABC3E29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4D29D-4754-4AAD-8C4A-3E34C4A1FA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E12C56-9B6D-4F54-A7E9-C86610E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FCF72-2C67-41D6-BD60-BB9EDA030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D129C7-1168-4EE8-9311-4B22B0AF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978F3-6F33-433D-B3F6-DC020A5867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4184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C28256-1003-402C-8460-CFAC7DFB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AB3430-8F15-477E-ADFB-AD0B4EDC6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1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D5665C-E525-4F49-BFD9-CCE3E189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48D1D-37B8-4E28-9D62-A769730275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98687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25D6C6-73B3-468A-87DB-EC97FB7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A9F4A-9E6B-4936-94FA-DC6218DFC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1FB6F3-ACA6-4DE9-8D50-AF8F8E6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84043-7E0D-4C7E-8675-05D481896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601A45-1D08-47DD-A0A4-A38F5A60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AF4EC-B029-48D8-AC35-E83828680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1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7ECA51-BF7F-40A2-AD9F-BBFC4FC8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3FABE3-0C20-43D0-A134-85042E30C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50780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C37981-A971-44D4-80DD-BC624FA2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1FCE1-E1F4-4439-A7F0-9CDF068D2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9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515B05-09F6-496C-8DED-F23B468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CDEF54-2ACA-4EB1-8DC4-9A2F93D55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36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4BEE56-A91E-4C31-9D6A-60EA2B0B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48B2B-2A45-4B1D-9761-0DC56B9B4D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23149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8428B9-4940-4C35-90D4-E33E9899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2D19F-CE46-4894-A8C2-A9641CCA6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1914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C039B0-5CEA-410B-8101-735A1F7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94893-FB08-4545-8FCE-8392076DE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3121"/>
      </p:ext>
    </p:extLst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181BCB-459C-4C6A-AA18-043D2BEF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AF9756-E623-4641-8B2D-3E21C729F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3DB8E6-4D8F-4A94-86E9-ED79AB19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5A1CE-43F2-4848-AE59-ECFED06115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2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AB5CC-F29A-4388-8963-15F490E0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C566E-5BA9-420E-9CF7-39EA40124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92598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A9BD41-2C55-418E-943F-A5A4A8A8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936EE-04C2-481E-9D35-77246B1D3D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6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B8D2AA-4228-4E1A-A539-01C748BC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5CBE3-DEC9-47D8-87EA-0334DBC8D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9A5ED6-A393-43E3-89D9-A328982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E16D1B-E79E-40A0-877F-E1B7B53E09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3F5143-4AF5-441F-8DF3-E839162D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48BB29-E5BC-4BD2-B058-4924A24C9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C0AC2F-8D05-4220-B056-F78AC8FB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8D673-F120-427F-82D1-93B5238A34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23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B91778-8239-40CF-BB0E-B43EE75A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F4576-8278-4ABB-9B5B-3854363C6B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08823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023B1C-7856-4C39-8F26-BC8E2055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ADF80-0D65-4436-B851-AE7DA0101E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70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0083C4-4391-4341-A2E4-11BA00B9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80823-905C-486D-978E-36CDACCD3B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96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BD12D0-83CA-4A28-87CE-763786D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2D982B-3F2B-4E62-A549-7566EA765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6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A67EF9-6031-453F-A542-10B8567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2E68F-B83C-40D8-83E7-6EA9F56EB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753D71-578F-418F-B308-FF0A5996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D9C8A7-17B5-43F7-95F1-2BCB1932D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62856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CE87EA-65B1-4E6F-92D2-650516CC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D7CDF0-5DA6-4EDD-A43E-B17DA351B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DA1FCF-1051-4728-A9AD-CF37585E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C6965D-B684-4DB4-8D30-C073392777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4C3152-53B2-4B0E-8C29-CD25A639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AB83C5-2DB9-4759-9B59-F163289C5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FDDC76-8DA7-46F9-9AD8-75EA9A6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66032A-72C7-433A-94EB-2C90AA80F1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5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4BC7A3-6C5F-4E40-8AAF-62655D12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749E3-BEFB-4DAC-AFBF-E235D2B4D2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6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B949AE-A847-4655-8AEB-2723A293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5A95CE-10B1-4AAC-9C5B-FC47E6E3FD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80196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DA0CA5-9396-4A39-BB11-F99EBE2C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362E11-5110-49E4-B6A8-7D908DC9B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8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BCD0BB-6E47-4096-BD52-0A823EF3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BC5896-E062-4E02-82A3-AD9B8ABA2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4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0A3DE7-2D96-47C3-A928-A98C0031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A7424-2D92-45A2-A2E8-A5F2C78D6B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6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F6AC55-7094-4EA4-8672-99DA8E9B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2BE8A4-C50A-414B-A98A-91901A907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709000-7E04-4A53-84A4-6C0ACE70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4E450-B343-429B-B75B-74BC4184F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3393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FFFBB0-7943-47E8-BFBF-72729E62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7022C-57B5-4350-B631-CFEE24E16B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0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45AEA7-E33F-4E56-AA8A-4DFE3161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29033-2376-4654-8B44-BC367854F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5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336EB5-77E5-40AC-A53F-CE4049CC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04F485-1883-4DF9-9602-46E2F91F73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2347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A5309C-5284-458E-ABF6-FFFEAD6D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AD42E9-C523-4E92-BF18-C40553839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6816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97CCE3-AC77-435E-9D46-3718418F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4A287D-E9B4-48D7-B00D-71FB3C6E1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7ADC01-6882-4674-AA8C-BA8E7F1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0C620B-E9CE-4595-A103-F592AF145C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2024-09-25T05:18:52Z</dcterms:created>
  <dcterms:modified xsi:type="dcterms:W3CDTF">2024-09-25T05:18:52Z</dcterms:modified>
</cp:coreProperties>
</file>